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Proxima Nova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Quattrocento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5" roundtripDataSignature="AMtx7mhP/rgrw52On+XJ3Y2+S+jMBWj4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ProximaNova-bold.fntdata"/><Relationship Id="rId23" Type="http://schemas.openxmlformats.org/officeDocument/2006/relationships/font" Target="fonts/ProximaNov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roximaNova-boldItalic.fntdata"/><Relationship Id="rId25" Type="http://schemas.openxmlformats.org/officeDocument/2006/relationships/font" Target="fonts/ProximaNova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QuattrocentoSans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33" Type="http://schemas.openxmlformats.org/officeDocument/2006/relationships/font" Target="fonts/QuattrocentoSans-italic.fntdata"/><Relationship Id="rId10" Type="http://schemas.openxmlformats.org/officeDocument/2006/relationships/slide" Target="slides/slide5.xml"/><Relationship Id="rId32" Type="http://schemas.openxmlformats.org/officeDocument/2006/relationships/font" Target="fonts/QuattrocentoSans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QuattrocentoSans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63346503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3763346503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763346503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g376334650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2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22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14"/>
          <p:cNvPicPr preferRelativeResize="0"/>
          <p:nvPr/>
        </p:nvPicPr>
        <p:blipFill rotWithShape="1">
          <a:blip r:embed="rId2">
            <a:alphaModFix/>
          </a:blip>
          <a:srcRect b="0" l="19471" r="0" t="0"/>
          <a:stretch/>
        </p:blipFill>
        <p:spPr>
          <a:xfrm>
            <a:off x="7208950" y="4738001"/>
            <a:ext cx="1542726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699" y="4501149"/>
            <a:ext cx="621200" cy="53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5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2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20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4" name="Google Shape;44;p20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2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make.firialabs.com/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"/>
              <a:t>Getting started in Codespace</a:t>
            </a:r>
            <a:endParaRPr/>
          </a:p>
        </p:txBody>
      </p:sp>
      <p:sp>
        <p:nvSpPr>
          <p:cNvPr id="62" name="Google Shape;62;p1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guide for students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All set!</a:t>
            </a:r>
            <a:endParaRPr/>
          </a:p>
        </p:txBody>
      </p:sp>
      <p:sp>
        <p:nvSpPr>
          <p:cNvPr id="131" name="Google Shape;131;p8"/>
          <p:cNvSpPr txBox="1"/>
          <p:nvPr>
            <p:ph idx="1" type="body"/>
          </p:nvPr>
        </p:nvSpPr>
        <p:spPr>
          <a:xfrm>
            <a:off x="396875" y="1068425"/>
            <a:ext cx="7213500" cy="17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Your class is now activated.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should see these icons in the upper right hand corner of the window: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2" name="Google Shape;13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1175" y="2099350"/>
            <a:ext cx="1295300" cy="232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Things to remember</a:t>
            </a:r>
            <a:endParaRPr/>
          </a:p>
        </p:txBody>
      </p:sp>
      <p:sp>
        <p:nvSpPr>
          <p:cNvPr id="138" name="Google Shape;138;p9"/>
          <p:cNvSpPr txBox="1"/>
          <p:nvPr>
            <p:ph idx="1" type="body"/>
          </p:nvPr>
        </p:nvSpPr>
        <p:spPr>
          <a:xfrm>
            <a:off x="435925" y="979575"/>
            <a:ext cx="5232900" cy="37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Your program files are saved automatically, all the time, in the cloud.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Start a new program with 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“New File”.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open earlier programs by going to “Browse Files…”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9" name="Google Shape;13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3225" y="1068425"/>
            <a:ext cx="2514700" cy="24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Things to remember</a:t>
            </a:r>
            <a:endParaRPr/>
          </a:p>
        </p:txBody>
      </p:sp>
      <p:sp>
        <p:nvSpPr>
          <p:cNvPr id="145" name="Google Shape;145;p10"/>
          <p:cNvSpPr txBox="1"/>
          <p:nvPr>
            <p:ph idx="1" type="body"/>
          </p:nvPr>
        </p:nvSpPr>
        <p:spPr>
          <a:xfrm>
            <a:off x="387000" y="1068425"/>
            <a:ext cx="5589600" cy="37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If you want to make changes to a program, but keep the original code, “Save As…” with a new name.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download a text file of your code with “Download”.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6" name="Google Shape;14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6875" y="1157900"/>
            <a:ext cx="2334800" cy="2265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"/>
              <a:t>You are ready to begin!</a:t>
            </a:r>
            <a:endParaRPr/>
          </a:p>
        </p:txBody>
      </p:sp>
      <p:sp>
        <p:nvSpPr>
          <p:cNvPr id="152" name="Google Shape;152;p11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Go to Mission 1 and get started!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/>
          <p:nvPr>
            <p:ph type="title"/>
          </p:nvPr>
        </p:nvSpPr>
        <p:spPr>
          <a:xfrm>
            <a:off x="866950" y="216425"/>
            <a:ext cx="79653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Python with Robotics using the CodeBot</a:t>
            </a:r>
            <a:endParaRPr/>
          </a:p>
        </p:txBody>
      </p:sp>
      <p:sp>
        <p:nvSpPr>
          <p:cNvPr id="68" name="Google Shape;68;p2"/>
          <p:cNvSpPr txBox="1"/>
          <p:nvPr>
            <p:ph idx="1" type="body"/>
          </p:nvPr>
        </p:nvSpPr>
        <p:spPr>
          <a:xfrm>
            <a:off x="866950" y="892450"/>
            <a:ext cx="7584300" cy="3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You are about to start an exciting </a:t>
            </a:r>
            <a:b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adventure into programming with </a:t>
            </a:r>
            <a:b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Python! 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You need to type your programs, or </a:t>
            </a:r>
            <a:b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code, somewhere. Instead of using </a:t>
            </a:r>
            <a:b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 Google Doc or Microsoft Word, you are going to use a special text editor called CodeSpace.</a:t>
            </a:r>
            <a:r>
              <a:rPr lang="en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/>
          </a:p>
        </p:txBody>
      </p:sp>
      <p:pic>
        <p:nvPicPr>
          <p:cNvPr id="69" name="Google Shape;69;p2" title="floor-group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1100" y="981325"/>
            <a:ext cx="3001149" cy="225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7633465032_0_7"/>
          <p:cNvSpPr txBox="1"/>
          <p:nvPr>
            <p:ph type="title"/>
          </p:nvPr>
        </p:nvSpPr>
        <p:spPr>
          <a:xfrm>
            <a:off x="416625" y="216425"/>
            <a:ext cx="84159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Python with Robotics using the CodeBot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5" name="Google Shape;75;g37633465032_0_7"/>
          <p:cNvSpPr txBox="1"/>
          <p:nvPr>
            <p:ph idx="1" type="body"/>
          </p:nvPr>
        </p:nvSpPr>
        <p:spPr>
          <a:xfrm>
            <a:off x="416625" y="839825"/>
            <a:ext cx="3879900" cy="3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To use CodeSpace, you will create a free account and use a code from your teacher to join your class.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Don’t worry -- this is easy! All you need is an email.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" name="Google Shape;76;g37633465032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8625" y="892450"/>
            <a:ext cx="4616925" cy="31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7633465032_0_0"/>
          <p:cNvSpPr txBox="1"/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Open CodeSpace:</a:t>
            </a:r>
            <a:endParaRPr/>
          </a:p>
        </p:txBody>
      </p:sp>
      <p:sp>
        <p:nvSpPr>
          <p:cNvPr id="82" name="Google Shape;82;g37633465032_0_0"/>
          <p:cNvSpPr txBox="1"/>
          <p:nvPr>
            <p:ph idx="1" type="body"/>
          </p:nvPr>
        </p:nvSpPr>
        <p:spPr>
          <a:xfrm>
            <a:off x="866950" y="720175"/>
            <a:ext cx="7584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Open the Chrome browser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link below, or type the URL directly into the browser: </a:t>
            </a: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https://make.firialabs.com/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83" name="Google Shape;83;g37633465032_0_0"/>
          <p:cNvPicPr preferRelativeResize="0"/>
          <p:nvPr/>
        </p:nvPicPr>
        <p:blipFill rotWithShape="1">
          <a:blip r:embed="rId4">
            <a:alphaModFix/>
          </a:blip>
          <a:srcRect b="11465" l="0" r="1322" t="9732"/>
          <a:stretch/>
        </p:blipFill>
        <p:spPr>
          <a:xfrm>
            <a:off x="1390200" y="2192825"/>
            <a:ext cx="5195500" cy="230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37633465032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49223" y="602998"/>
            <a:ext cx="623384" cy="6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Click “Log in”</a:t>
            </a:r>
            <a:endParaRPr/>
          </a:p>
        </p:txBody>
      </p:sp>
      <p:pic>
        <p:nvPicPr>
          <p:cNvPr id="90" name="Google Shape;9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300" y="1252425"/>
            <a:ext cx="7291875" cy="2723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3"/>
          <p:cNvCxnSpPr/>
          <p:nvPr/>
        </p:nvCxnSpPr>
        <p:spPr>
          <a:xfrm>
            <a:off x="1356650" y="1063325"/>
            <a:ext cx="1975800" cy="23223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Sign in:</a:t>
            </a:r>
            <a:endParaRPr/>
          </a:p>
        </p:txBody>
      </p:sp>
      <p:pic>
        <p:nvPicPr>
          <p:cNvPr id="97" name="Google Shape;9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1100" y="445025"/>
            <a:ext cx="4282000" cy="39063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4"/>
          <p:cNvSpPr txBox="1"/>
          <p:nvPr>
            <p:ph idx="1" type="body"/>
          </p:nvPr>
        </p:nvSpPr>
        <p:spPr>
          <a:xfrm>
            <a:off x="311700" y="1152475"/>
            <a:ext cx="3876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Create an account using your email address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–or–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Sign in with Google and select your gmail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/>
          </a:p>
        </p:txBody>
      </p:sp>
      <p:cxnSp>
        <p:nvCxnSpPr>
          <p:cNvPr id="99" name="Google Shape;99;p4"/>
          <p:cNvCxnSpPr/>
          <p:nvPr/>
        </p:nvCxnSpPr>
        <p:spPr>
          <a:xfrm flipH="1" rot="10800000">
            <a:off x="2792775" y="941200"/>
            <a:ext cx="2026800" cy="967500"/>
          </a:xfrm>
          <a:prstGeom prst="straightConnector1">
            <a:avLst/>
          </a:prstGeom>
          <a:noFill/>
          <a:ln cap="flat" cmpd="sng" w="38100">
            <a:solidFill>
              <a:srgbClr val="4CAF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0" name="Google Shape;100;p4"/>
          <p:cNvCxnSpPr/>
          <p:nvPr/>
        </p:nvCxnSpPr>
        <p:spPr>
          <a:xfrm>
            <a:off x="3210500" y="3686350"/>
            <a:ext cx="2485200" cy="3918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CodeSpace</a:t>
            </a:r>
            <a:endParaRPr/>
          </a:p>
        </p:txBody>
      </p:sp>
      <p:sp>
        <p:nvSpPr>
          <p:cNvPr id="106" name="Google Shape;106;p5"/>
          <p:cNvSpPr txBox="1"/>
          <p:nvPr>
            <p:ph idx="1" type="body"/>
          </p:nvPr>
        </p:nvSpPr>
        <p:spPr>
          <a:xfrm>
            <a:off x="455675" y="1068425"/>
            <a:ext cx="45957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After you log in, examine the CodeSpace environment.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On the bottom left of the editor window are two icons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Setting preferences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Log in / log out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7" name="Google Shape;107;p5"/>
          <p:cNvCxnSpPr/>
          <p:nvPr/>
        </p:nvCxnSpPr>
        <p:spPr>
          <a:xfrm flipH="1" rot="10800000">
            <a:off x="3477050" y="1623400"/>
            <a:ext cx="2789100" cy="1362000"/>
          </a:xfrm>
          <a:prstGeom prst="straightConnector1">
            <a:avLst/>
          </a:prstGeom>
          <a:noFill/>
          <a:ln cap="flat" cmpd="sng" w="38100">
            <a:solidFill>
              <a:srgbClr val="4CAF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8" name="Google Shape;108;p5"/>
          <p:cNvCxnSpPr/>
          <p:nvPr/>
        </p:nvCxnSpPr>
        <p:spPr>
          <a:xfrm flipH="1" rot="10800000">
            <a:off x="3220375" y="2366800"/>
            <a:ext cx="2994600" cy="9444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09" name="Google Shape;10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6050" y="1068425"/>
            <a:ext cx="1156598" cy="172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/>
          <p:nvPr>
            <p:ph type="title"/>
          </p:nvPr>
        </p:nvSpPr>
        <p:spPr>
          <a:xfrm>
            <a:off x="465975" y="216425"/>
            <a:ext cx="8366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Join your class</a:t>
            </a:r>
            <a:endParaRPr/>
          </a:p>
        </p:txBody>
      </p:sp>
      <p:sp>
        <p:nvSpPr>
          <p:cNvPr id="115" name="Google Shape;115;p6"/>
          <p:cNvSpPr txBox="1"/>
          <p:nvPr>
            <p:ph idx="1" type="body"/>
          </p:nvPr>
        </p:nvSpPr>
        <p:spPr>
          <a:xfrm>
            <a:off x="426475" y="839825"/>
            <a:ext cx="7180800" cy="30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On the top left of the editor window is the class icon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Click on the icon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Then click “JOIN CLASS”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16" name="Google Shape;11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9375" y="687475"/>
            <a:ext cx="824498" cy="7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7175" y="2702575"/>
            <a:ext cx="8045299" cy="957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6"/>
          <p:cNvCxnSpPr/>
          <p:nvPr/>
        </p:nvCxnSpPr>
        <p:spPr>
          <a:xfrm>
            <a:off x="4217950" y="2148225"/>
            <a:ext cx="3750900" cy="6891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Join your class</a:t>
            </a:r>
            <a:endParaRPr/>
          </a:p>
        </p:txBody>
      </p:sp>
      <p:sp>
        <p:nvSpPr>
          <p:cNvPr id="124" name="Google Shape;124;p7"/>
          <p:cNvSpPr txBox="1"/>
          <p:nvPr>
            <p:ph idx="1" type="body"/>
          </p:nvPr>
        </p:nvSpPr>
        <p:spPr>
          <a:xfrm>
            <a:off x="311700" y="1068425"/>
            <a:ext cx="6535200" cy="11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Enter the code from your teacher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Then click “SUBMIT JOIN CODE”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5" name="Google Shape;12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4375" y="2164763"/>
            <a:ext cx="5153025" cy="18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